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29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284" r:id="rId9"/>
    <p:sldId id="285" r:id="rId10"/>
    <p:sldId id="286" r:id="rId11"/>
    <p:sldId id="281" r:id="rId12"/>
    <p:sldId id="306" r:id="rId13"/>
    <p:sldId id="266" r:id="rId14"/>
    <p:sldId id="265" r:id="rId15"/>
    <p:sldId id="257" r:id="rId16"/>
    <p:sldId id="288" r:id="rId17"/>
    <p:sldId id="291" r:id="rId18"/>
    <p:sldId id="294" r:id="rId19"/>
    <p:sldId id="295" r:id="rId20"/>
    <p:sldId id="290" r:id="rId21"/>
    <p:sldId id="296" r:id="rId22"/>
    <p:sldId id="272" r:id="rId23"/>
    <p:sldId id="297" r:id="rId24"/>
    <p:sldId id="276" r:id="rId25"/>
    <p:sldId id="277" r:id="rId26"/>
    <p:sldId id="27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FFCC"/>
    <a:srgbClr val="FFCCFF"/>
    <a:srgbClr val="FF66CC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Sheet1!$B$2:$B$5</c:f>
              <c:strCache>
                <c:ptCount val="4"/>
                <c:pt idx="0">
                  <c:v>Dhaka  </c:v>
                </c:pt>
                <c:pt idx="1">
                  <c:v>Comilla </c:v>
                </c:pt>
                <c:pt idx="2">
                  <c:v>Jessore </c:v>
                </c:pt>
                <c:pt idx="3">
                  <c:v>Rajshahi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86</c:v>
                </c:pt>
                <c:pt idx="1">
                  <c:v>60</c:v>
                </c:pt>
                <c:pt idx="2">
                  <c:v>95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52192"/>
        <c:axId val="17353728"/>
        <c:axId val="0"/>
      </c:bar3DChart>
      <c:catAx>
        <c:axId val="17352192"/>
        <c:scaling>
          <c:orientation val="minMax"/>
        </c:scaling>
        <c:delete val="0"/>
        <c:axPos val="l"/>
        <c:majorTickMark val="out"/>
        <c:minorTickMark val="none"/>
        <c:tickLblPos val="nextTo"/>
        <c:crossAx val="17353728"/>
        <c:crosses val="autoZero"/>
        <c:auto val="1"/>
        <c:lblAlgn val="ctr"/>
        <c:lblOffset val="100"/>
        <c:noMultiLvlLbl val="0"/>
      </c:catAx>
      <c:valAx>
        <c:axId val="17353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352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C9359-4C76-44E9-8ECD-7A077310C14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94156-4B76-4FD3-AD2C-8A7E5350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১১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১৪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কারসরের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৭থেকে </a:t>
            </a:r>
            <a:r>
              <a:rPr lang="en-US" dirty="0" err="1" smtClean="0"/>
              <a:t>দশ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স্লাইটে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ওয়ার্কসিটের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১৫ </a:t>
            </a:r>
            <a:r>
              <a:rPr lang="en-US" dirty="0" err="1" smtClean="0"/>
              <a:t>থেকে</a:t>
            </a:r>
            <a:r>
              <a:rPr lang="en-US" dirty="0" smtClean="0"/>
              <a:t> ১৯ </a:t>
            </a:r>
            <a:r>
              <a:rPr lang="en-US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বাস্তব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r>
              <a:rPr lang="en-US" dirty="0" smtClean="0"/>
              <a:t> </a:t>
            </a:r>
            <a:r>
              <a:rPr lang="en-US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ডাটা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ডাটা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Ctrl+A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সিলেক্ট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Insert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চার্ড</a:t>
            </a:r>
            <a:r>
              <a:rPr lang="en-US" sz="12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অপশনের</a:t>
            </a:r>
            <a:r>
              <a:rPr lang="en-US" sz="12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12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ok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="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1200" b="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12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0" baseline="0" dirty="0" smtClean="0"/>
              <a:t> ।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r>
              <a:rPr lang="en-US" dirty="0" smtClean="0"/>
              <a:t> </a:t>
            </a:r>
            <a:r>
              <a:rPr lang="en-US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94156-4B76-4FD3-AD2C-8A7E53503EC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7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3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5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0A849-7EDF-4396-9D9B-598182673F4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53AE-71CA-48DE-8552-A56C64D3B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Floral_Corner_embroidery_design_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" y="1"/>
            <a:ext cx="190724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Floral_Corner_embroidery_design_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4724400"/>
            <a:ext cx="21336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Floral_Corner_embroidery_design_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6541" y="64676"/>
            <a:ext cx="2315183" cy="21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Floral_Corner_embroidery_design_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10400" y="4821193"/>
            <a:ext cx="2133600" cy="19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0268" y="4423083"/>
            <a:ext cx="7239000" cy="1215717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866" name="Picture 2" descr="C:\Users\Motiar\Desktop\keyd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3276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7" name="Picture 3" descr="C:\Users\Motiar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2762250" cy="2362200"/>
          </a:xfrm>
          <a:prstGeom prst="rect">
            <a:avLst/>
          </a:prstGeom>
          <a:noFill/>
        </p:spPr>
      </p:pic>
      <p:sp>
        <p:nvSpPr>
          <p:cNvPr id="5" name="Pentagon 4"/>
          <p:cNvSpPr/>
          <p:nvPr/>
        </p:nvSpPr>
        <p:spPr>
          <a:xfrm>
            <a:off x="838200" y="533400"/>
            <a:ext cx="7101023" cy="762001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452928" tIns="137160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kern="12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4575483"/>
            <a:ext cx="7848600" cy="120032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3" name="Picture 1" descr="E:\MOTIAR\Board\Picture\m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4648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entagon 4"/>
          <p:cNvSpPr/>
          <p:nvPr/>
        </p:nvSpPr>
        <p:spPr>
          <a:xfrm>
            <a:off x="1828801" y="533400"/>
            <a:ext cx="5638800" cy="762001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452928" tIns="137160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kern="12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52699" y="228600"/>
            <a:ext cx="3777927" cy="11079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481" name="Picture 1" descr="C:\Users\Motiar\Desktop\zTX5qMn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239" y="1663352"/>
            <a:ext cx="2034848" cy="1410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9600" y="3233678"/>
            <a:ext cx="79248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বাংলা১ম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৪০,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৮০,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48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62000"/>
            <a:ext cx="5867400" cy="8610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স্প্রেডসিটে</a:t>
            </a:r>
            <a:r>
              <a:rPr lang="en-US" sz="5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5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9" name="Picture 1" descr="C:\Users\Motiar\Desktop\image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0"/>
            <a:ext cx="6477000" cy="3657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219200"/>
            <a:ext cx="4572000" cy="8610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62484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ম্যানুয়ালি</a:t>
            </a:r>
            <a:endParaRPr lang="en-US" sz="4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44958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6153150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4800600"/>
            <a:ext cx="7848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ডানপাশে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Editing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Autosum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 descr="C:\Users\Motiar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5675" y="4953000"/>
            <a:ext cx="847725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3276600" y="2209800"/>
            <a:ext cx="30480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" y="5073075"/>
            <a:ext cx="678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রাখি</a:t>
            </a:r>
            <a:endParaRPr lang="en-US" sz="32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3300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524000"/>
            <a:ext cx="63246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6200000" flipV="1">
            <a:off x="2019300" y="3486150"/>
            <a:ext cx="15240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76400" y="4977825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Enter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Tab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Users\Motiar\Desktop\keydo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981200"/>
            <a:ext cx="3276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3" descr="C:\Users\Motiar\Desktop\inde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1905000"/>
            <a:ext cx="276225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5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5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876800"/>
            <a:ext cx="8305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লেখি</a:t>
            </a:r>
            <a:endParaRPr lang="en-US" sz="32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33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3246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2019300" y="3486150"/>
            <a:ext cx="15240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7800" y="457200"/>
            <a:ext cx="6248400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ম্যানুয়ালি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পদ্ধতি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297"/>
            <a:ext cx="87630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=sum(a3+C5)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]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C:\Users\Motiar\Desktop\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305799" cy="3276600"/>
          </a:xfrm>
          <a:prstGeom prst="rect">
            <a:avLst/>
          </a:prstGeom>
          <a:ln w="88900" cap="sq" cmpd="thickThin">
            <a:solidFill>
              <a:srgbClr val="FF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676399" y="4672522"/>
            <a:ext cx="5867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Enter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Tab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Motiar\Desktop\keyd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81200"/>
            <a:ext cx="3276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Motiar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905000"/>
            <a:ext cx="276225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4731603"/>
            <a:ext cx="8305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লেখি</a:t>
            </a:r>
            <a:endParaRPr lang="en-US" sz="32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33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3246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2019300" y="3486150"/>
            <a:ext cx="15240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7800" y="304800"/>
            <a:ext cx="6248400" cy="70788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ম্যানুয়ালি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পদ্ধতি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919" y="5270212"/>
            <a:ext cx="8323881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=sum(a3-D5)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]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67361"/>
            <a:ext cx="7239000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76400" y="4977825"/>
            <a:ext cx="5867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Enter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Tab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Motiar\Desktop\keyd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81200"/>
            <a:ext cx="3276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Motiar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905000"/>
            <a:ext cx="276225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9309" y="730010"/>
            <a:ext cx="6248400" cy="1015663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rgbClr val="297FD5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kern="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kern="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kern="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kern="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9808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8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263604"/>
            <a:ext cx="5008419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209" y="3657600"/>
            <a:ext cx="8697191" cy="261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খোকনের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খোকনের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3" descr="E:\MOTIAR\D,contennt Picture 2\pai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048000" cy="15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419600"/>
          <a:ext cx="8001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বাংলা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ইংরেজি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গণিত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বিজ্ঞান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ধর্ম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আইসিটি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:\MOTIAR\Motiar D. Content\Class Viii\Picture\পাঠ ৫৫\images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3638"/>
            <a:ext cx="6172200" cy="3662362"/>
          </a:xfrm>
          <a:prstGeom prst="rect">
            <a:avLst/>
          </a:prstGeom>
          <a:noFill/>
        </p:spPr>
      </p:pic>
      <p:pic>
        <p:nvPicPr>
          <p:cNvPr id="23556" name="Picture 4" descr="E:\MOTIAR\Motiar D. Content\Class Viii\Picture\পাঠ ৫৫\animated-welcome-flow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"/>
            <a:ext cx="56388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457200"/>
            <a:ext cx="4267200" cy="830997"/>
          </a:xfrm>
          <a:prstGeom prst="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8458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ওয়ার্কশীটের সংখ্যা জাতীয় তথ্যাবলীকে চিত্রের মাধ্যমে ঊপস্থাপন বা প্রকাশ 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1295400" y="1493004"/>
            <a:ext cx="1752600" cy="3846493"/>
            <a:chOff x="0" y="1431895"/>
            <a:chExt cx="1752600" cy="4572000"/>
          </a:xfrm>
        </p:grpSpPr>
        <p:pic>
          <p:nvPicPr>
            <p:cNvPr id="10" name="Picture 9" descr="graph2.png"/>
            <p:cNvPicPr>
              <a:picLocks noChangeAspect="1"/>
            </p:cNvPicPr>
            <p:nvPr/>
          </p:nvPicPr>
          <p:blipFill>
            <a:blip r:embed="rId3"/>
            <a:srcRect l="2353" t="9091" r="70588" b="12987"/>
            <a:stretch>
              <a:fillRect/>
            </a:stretch>
          </p:blipFill>
          <p:spPr>
            <a:xfrm>
              <a:off x="0" y="1431895"/>
              <a:ext cx="1752600" cy="4572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5800" y="3105090"/>
              <a:ext cx="914400" cy="40011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/>
                <a:t>  45%</a:t>
              </a:r>
              <a:endParaRPr lang="en-US" sz="2000" b="1" dirty="0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3048000" y="1371600"/>
            <a:ext cx="1371600" cy="3922693"/>
            <a:chOff x="3048000" y="228600"/>
            <a:chExt cx="1371600" cy="4724400"/>
          </a:xfrm>
        </p:grpSpPr>
        <p:sp>
          <p:nvSpPr>
            <p:cNvPr id="13" name="TextBox 12"/>
            <p:cNvSpPr txBox="1"/>
            <p:nvPr/>
          </p:nvSpPr>
          <p:spPr>
            <a:xfrm>
              <a:off x="3352800" y="228600"/>
              <a:ext cx="914400" cy="40011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/>
                <a:t>  80%</a:t>
              </a:r>
              <a:endParaRPr lang="en-US" sz="2000" b="1" dirty="0"/>
            </a:p>
          </p:txBody>
        </p:sp>
        <p:pic>
          <p:nvPicPr>
            <p:cNvPr id="14" name="Picture 13" descr="graph2.png"/>
            <p:cNvPicPr>
              <a:picLocks noChangeAspect="1"/>
            </p:cNvPicPr>
            <p:nvPr/>
          </p:nvPicPr>
          <p:blipFill>
            <a:blip r:embed="rId3"/>
            <a:srcRect l="30000" t="10000" r="50000" b="14444"/>
            <a:stretch>
              <a:fillRect/>
            </a:stretch>
          </p:blipFill>
          <p:spPr>
            <a:xfrm>
              <a:off x="3048000" y="533400"/>
              <a:ext cx="1371600" cy="4419600"/>
            </a:xfrm>
            <a:prstGeom prst="rect">
              <a:avLst/>
            </a:prstGeom>
          </p:spPr>
        </p:pic>
      </p:grpSp>
      <p:grpSp>
        <p:nvGrpSpPr>
          <p:cNvPr id="15" name="Group 20"/>
          <p:cNvGrpSpPr/>
          <p:nvPr/>
        </p:nvGrpSpPr>
        <p:grpSpPr>
          <a:xfrm>
            <a:off x="4419600" y="2164597"/>
            <a:ext cx="1371600" cy="3160692"/>
            <a:chOff x="4419600" y="1710267"/>
            <a:chExt cx="1371600" cy="3318933"/>
          </a:xfrm>
        </p:grpSpPr>
        <p:sp>
          <p:nvSpPr>
            <p:cNvPr id="16" name="TextBox 15"/>
            <p:cNvSpPr txBox="1"/>
            <p:nvPr/>
          </p:nvSpPr>
          <p:spPr>
            <a:xfrm>
              <a:off x="4572000" y="1710267"/>
              <a:ext cx="914400" cy="40011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/>
                <a:t>  60%</a:t>
              </a:r>
              <a:endParaRPr lang="en-US" sz="2000" b="1" dirty="0"/>
            </a:p>
          </p:txBody>
        </p:sp>
        <p:pic>
          <p:nvPicPr>
            <p:cNvPr id="17" name="Picture 16" descr="graph2.png"/>
            <p:cNvPicPr>
              <a:picLocks noChangeAspect="1"/>
            </p:cNvPicPr>
            <p:nvPr/>
          </p:nvPicPr>
          <p:blipFill>
            <a:blip r:embed="rId3"/>
            <a:srcRect l="50000" t="29837" r="30000" b="13333"/>
            <a:stretch>
              <a:fillRect/>
            </a:stretch>
          </p:blipFill>
          <p:spPr>
            <a:xfrm>
              <a:off x="4419600" y="2057400"/>
              <a:ext cx="1371600" cy="2971800"/>
            </a:xfrm>
            <a:prstGeom prst="rect">
              <a:avLst/>
            </a:prstGeom>
          </p:spPr>
        </p:pic>
      </p:grpSp>
      <p:grpSp>
        <p:nvGrpSpPr>
          <p:cNvPr id="18" name="Group 21"/>
          <p:cNvGrpSpPr/>
          <p:nvPr/>
        </p:nvGrpSpPr>
        <p:grpSpPr>
          <a:xfrm>
            <a:off x="5791200" y="3276600"/>
            <a:ext cx="1600200" cy="2017693"/>
            <a:chOff x="5791200" y="2819400"/>
            <a:chExt cx="1600200" cy="2133600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2819400"/>
              <a:ext cx="914400" cy="40011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/>
                <a:t>  40%</a:t>
              </a:r>
              <a:endParaRPr lang="en-US" sz="2000" b="1" dirty="0"/>
            </a:p>
          </p:txBody>
        </p:sp>
        <p:pic>
          <p:nvPicPr>
            <p:cNvPr id="20" name="Picture 19" descr="graph2.png"/>
            <p:cNvPicPr>
              <a:picLocks noChangeAspect="1"/>
            </p:cNvPicPr>
            <p:nvPr/>
          </p:nvPicPr>
          <p:blipFill>
            <a:blip r:embed="rId3"/>
            <a:srcRect l="70000" t="55797" r="3333" b="14444"/>
            <a:stretch>
              <a:fillRect/>
            </a:stretch>
          </p:blipFill>
          <p:spPr>
            <a:xfrm>
              <a:off x="5791200" y="3124200"/>
              <a:ext cx="16002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1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3400"/>
            <a:ext cx="60960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410200"/>
            <a:ext cx="830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61282"/>
              </p:ext>
            </p:extLst>
          </p:nvPr>
        </p:nvGraphicFramePr>
        <p:xfrm>
          <a:off x="952500" y="1676400"/>
          <a:ext cx="73152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3291840"/>
                <a:gridCol w="24384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২০০৫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সালে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এসএসসি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পরীক্ষায়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SL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Board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Persent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Dhaka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Comilla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60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Jessore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Rajshahi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77992"/>
              </p:ext>
            </p:extLst>
          </p:nvPr>
        </p:nvGraphicFramePr>
        <p:xfrm>
          <a:off x="1181100" y="1882140"/>
          <a:ext cx="73152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3291840"/>
                <a:gridCol w="24384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২০০৫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সালে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এসএসসি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পরীক্ষায়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SL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Board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Persent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Dhaka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Comilla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60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Jessore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Times New Roman" pitchFamily="18" charset="0"/>
                        </a:rPr>
                        <a:t>04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Rajshahi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5722203"/>
            <a:ext cx="8305800" cy="830997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76400"/>
            <a:ext cx="72771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438400" y="1650944"/>
            <a:ext cx="533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324600" y="2715161"/>
            <a:ext cx="8382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971800" y="2105561"/>
            <a:ext cx="13716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48000" y="1841444"/>
            <a:ext cx="3124200" cy="8737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8700" y="5229761"/>
            <a:ext cx="75819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Charts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3D graph.jpg"/>
          <p:cNvPicPr>
            <a:picLocks noChangeAspect="1"/>
          </p:cNvPicPr>
          <p:nvPr/>
        </p:nvPicPr>
        <p:blipFill>
          <a:blip r:embed="rId4"/>
          <a:srcRect b="12985"/>
          <a:stretch>
            <a:fillRect/>
          </a:stretch>
        </p:blipFill>
        <p:spPr>
          <a:xfrm>
            <a:off x="2514600" y="2057400"/>
            <a:ext cx="4876800" cy="27168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1" y="5265003"/>
            <a:ext cx="762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OK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ডায়াগ্রামটি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8" grpId="0" animBg="1"/>
      <p:bldP spid="8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44269"/>
            <a:ext cx="5562600" cy="646331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বিভিন্ন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প্রকার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গ্রাফ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ডায়াগ্রাম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1143000"/>
            <a:ext cx="3505200" cy="2297865"/>
            <a:chOff x="228600" y="495007"/>
            <a:chExt cx="3581400" cy="3004160"/>
          </a:xfrm>
        </p:grpSpPr>
        <p:pic>
          <p:nvPicPr>
            <p:cNvPr id="5" name="Picture 4" descr="3D graph.jpg"/>
            <p:cNvPicPr>
              <a:picLocks noChangeAspect="1"/>
            </p:cNvPicPr>
            <p:nvPr/>
          </p:nvPicPr>
          <p:blipFill>
            <a:blip r:embed="rId2"/>
            <a:srcRect b="12985"/>
            <a:stretch>
              <a:fillRect/>
            </a:stretch>
          </p:blipFill>
          <p:spPr>
            <a:xfrm>
              <a:off x="228600" y="495007"/>
              <a:ext cx="3581400" cy="2552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19200" y="2895600"/>
              <a:ext cx="1676400" cy="60356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কলম</a:t>
              </a:r>
              <a:r>
                <a:rPr lang="en-US" sz="24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4876800" y="1214735"/>
            <a:ext cx="3505200" cy="2214265"/>
            <a:chOff x="4876800" y="533400"/>
            <a:chExt cx="3505200" cy="2214265"/>
          </a:xfrm>
        </p:grpSpPr>
        <p:pic>
          <p:nvPicPr>
            <p:cNvPr id="14" name="Picture 13" descr="line graph.gif"/>
            <p:cNvPicPr>
              <a:picLocks noChangeAspect="1"/>
            </p:cNvPicPr>
            <p:nvPr/>
          </p:nvPicPr>
          <p:blipFill>
            <a:blip r:embed="rId3"/>
            <a:srcRect l="3774" r="1887" b="9374"/>
            <a:stretch>
              <a:fillRect/>
            </a:stretch>
          </p:blipFill>
          <p:spPr>
            <a:xfrm>
              <a:off x="4876800" y="533400"/>
              <a:ext cx="35052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096000" y="2286000"/>
              <a:ext cx="12954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লাইন</a:t>
              </a:r>
              <a:endParaRPr lang="en-US" sz="24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</p:grpSp>
      <p:pic>
        <p:nvPicPr>
          <p:cNvPr id="16" name="Picture 15" descr="pie.gif"/>
          <p:cNvPicPr>
            <a:picLocks noChangeAspect="1"/>
          </p:cNvPicPr>
          <p:nvPr/>
        </p:nvPicPr>
        <p:blipFill>
          <a:blip r:embed="rId4"/>
          <a:srcRect r="20371"/>
          <a:stretch>
            <a:fillRect/>
          </a:stretch>
        </p:blipFill>
        <p:spPr>
          <a:xfrm>
            <a:off x="381000" y="3911025"/>
            <a:ext cx="2819400" cy="22129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6800" y="6120825"/>
            <a:ext cx="1447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পাই 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4419600" y="3810000"/>
          <a:ext cx="4038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867400" y="6044625"/>
            <a:ext cx="1447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বার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Graphic spid="27" grpId="0">
        <p:bldAsOne/>
      </p:bldGraphic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\D,contennt Picture 2\Science 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1"/>
            <a:ext cx="518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457200"/>
            <a:ext cx="4876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6000" b="1" u="sng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দলগত</a:t>
            </a:r>
            <a:r>
              <a:rPr lang="en-US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000" b="1" u="sng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endParaRPr lang="en-US" sz="4400" b="1" u="sng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" y="3657600"/>
            <a:ext cx="8697191" cy="236988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৫জন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267200"/>
          <a:ext cx="8001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আব্দুল্লাহ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রহমার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জেবা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মল্লিকা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দিপক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রনি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53153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spc="5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2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কতভাবে</a:t>
            </a:r>
            <a:r>
              <a:rPr lang="en-US" sz="2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500" b="1" spc="5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6" y="2725403"/>
            <a:ext cx="113845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514136"/>
            <a:ext cx="112699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514135"/>
            <a:ext cx="1235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739258"/>
            <a:ext cx="1235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4" y="4286248"/>
            <a:ext cx="62414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953000"/>
            <a:ext cx="185497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946136"/>
            <a:ext cx="18956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Data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739825"/>
            <a:ext cx="189391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View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773163"/>
            <a:ext cx="184627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Insert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381000"/>
            <a:ext cx="56388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7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124200"/>
            <a:ext cx="800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অর্ধ-বার্ষিক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59856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59" y="1938012"/>
            <a:ext cx="1219200" cy="1567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প্রশ্নটির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দাও</a:t>
            </a:r>
            <a:endParaRPr lang="en-US" sz="1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267200"/>
            <a:ext cx="8077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ব্যবহারের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কৌশল</a:t>
            </a:r>
            <a:endParaRPr lang="en-US" sz="54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4269082"/>
            <a:ext cx="8305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কৌশল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করলে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সহজে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55297" name="Picture 1" descr="E:\MOTIAR\Motiar D. Content\Class Viii\Picture\পাঠ ২৩\m 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825" y="1600200"/>
            <a:ext cx="2266950" cy="2390775"/>
          </a:xfrm>
          <a:prstGeom prst="rect">
            <a:avLst/>
          </a:prstGeom>
          <a:noFill/>
        </p:spPr>
      </p:pic>
      <p:pic>
        <p:nvPicPr>
          <p:cNvPr id="38916" name="Picture 4" descr="E:\MOTIAR\Motiar D. Content\Class Viii\Picture\পাঠ ৪৪\accou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438400" cy="2529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E:\MOTIAR\Motiar D. Content\Class Viii\Picture\পাঠ ৪৪\counting-pennies-102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8" y="1600200"/>
            <a:ext cx="2570061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43030">
            <a:off x="-253521" y="2678328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47675" y="2933700"/>
            <a:ext cx="82105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825739"/>
            <a:ext cx="6324600" cy="92333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486400" cy="3205163"/>
          </a:xfrm>
          <a:prstGeom prst="rect">
            <a:avLst/>
          </a:prstGeom>
          <a:noFill/>
        </p:spPr>
      </p:pic>
      <p:pic>
        <p:nvPicPr>
          <p:cNvPr id="54275" name="Picture 3" descr="E:\MOTIAR\Motiar D. Content\Class Viii\Picture\পাঠ ৪৬ দৈন্ন্দিন সমস্যা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514600"/>
            <a:ext cx="17526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2045776" y="990600"/>
            <a:ext cx="4953000" cy="16002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74176" y="3027336"/>
            <a:ext cx="7696200" cy="3124200"/>
          </a:xfrm>
          <a:prstGeom prst="roundRect">
            <a:avLst>
              <a:gd name="adj" fmla="val 917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এন্ট্রি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415498"/>
            <a:ext cx="5943600" cy="830997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38" name="Picture 2" descr="C:\Users\Motiar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9713"/>
            <a:ext cx="6019800" cy="245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804549"/>
            <a:ext cx="876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ওয়ার্কশিটের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00200" y="3232666"/>
            <a:ext cx="685800" cy="15718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05200" y="2819400"/>
            <a:ext cx="1905000" cy="1985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505200" y="1509713"/>
            <a:ext cx="762000" cy="32146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1550" y="5160224"/>
            <a:ext cx="65913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752600" y="2209800"/>
            <a:ext cx="2324100" cy="2594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" y="4776148"/>
            <a:ext cx="7696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ছেদবিন্দুতে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15000" y="3048000"/>
            <a:ext cx="762000" cy="36933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2600" y="3417332"/>
            <a:ext cx="381000" cy="1307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61454" y="4835326"/>
            <a:ext cx="6629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2" grpId="0" animBg="1"/>
      <p:bldP spid="23" grpId="0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Motiar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2362201"/>
            <a:ext cx="6905625" cy="2285999"/>
          </a:xfrm>
          <a:prstGeom prst="rect">
            <a:avLst/>
          </a:prstGeom>
          <a:solidFill>
            <a:srgbClr val="FFFF00"/>
          </a:solidFill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entagon 4"/>
          <p:cNvSpPr/>
          <p:nvPr/>
        </p:nvSpPr>
        <p:spPr>
          <a:xfrm>
            <a:off x="990600" y="914399"/>
            <a:ext cx="7101023" cy="762001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452928" tIns="137160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kern="12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7391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কারসর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ইচ্ছামত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টাইফ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4419600"/>
            <a:ext cx="7129204" cy="1027112"/>
            <a:chOff x="664497" y="1334186"/>
            <a:chExt cx="7129204" cy="1027112"/>
          </a:xfrm>
          <a:solidFill>
            <a:srgbClr val="FFCCFF"/>
          </a:solidFill>
        </p:grpSpPr>
        <p:sp>
          <p:nvSpPr>
            <p:cNvPr id="3" name="Pentagon 2"/>
            <p:cNvSpPr/>
            <p:nvPr/>
          </p:nvSpPr>
          <p:spPr>
            <a:xfrm rot="10800000">
              <a:off x="664497" y="1334186"/>
              <a:ext cx="7129204" cy="1027112"/>
            </a:xfrm>
            <a:prstGeom prst="homePlate">
              <a:avLst>
                <a:gd name="adj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entagon 4"/>
            <p:cNvSpPr/>
            <p:nvPr/>
          </p:nvSpPr>
          <p:spPr>
            <a:xfrm rot="21600000">
              <a:off x="692678" y="1334186"/>
              <a:ext cx="7101023" cy="102711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52928" tIns="137160" rIns="256032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কী-বোর্ডের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অ্যারো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কারসর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যেকোনো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সেলে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নেওয়া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4000" kern="12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kern="1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entagon 4"/>
          <p:cNvSpPr/>
          <p:nvPr/>
        </p:nvSpPr>
        <p:spPr>
          <a:xfrm>
            <a:off x="1905001" y="457200"/>
            <a:ext cx="5638800" cy="762001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452928" tIns="137160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kern="12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872</Words>
  <Application>Microsoft Office PowerPoint</Application>
  <PresentationFormat>On-screen Show (4:3)</PresentationFormat>
  <Paragraphs>197</Paragraphs>
  <Slides>27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user</cp:lastModifiedBy>
  <cp:revision>90</cp:revision>
  <dcterms:created xsi:type="dcterms:W3CDTF">2015-04-21T14:08:14Z</dcterms:created>
  <dcterms:modified xsi:type="dcterms:W3CDTF">2016-08-10T05:47:26Z</dcterms:modified>
</cp:coreProperties>
</file>